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25"/>
  </p:notesMasterIdLst>
  <p:handoutMasterIdLst>
    <p:handoutMasterId r:id="rId26"/>
  </p:handoutMasterIdLst>
  <p:sldIdLst>
    <p:sldId id="265" r:id="rId2"/>
    <p:sldId id="259" r:id="rId3"/>
    <p:sldId id="277" r:id="rId4"/>
    <p:sldId id="258" r:id="rId5"/>
    <p:sldId id="270" r:id="rId6"/>
    <p:sldId id="278" r:id="rId7"/>
    <p:sldId id="262" r:id="rId8"/>
    <p:sldId id="264" r:id="rId9"/>
    <p:sldId id="260" r:id="rId10"/>
    <p:sldId id="261" r:id="rId11"/>
    <p:sldId id="267" r:id="rId12"/>
    <p:sldId id="272" r:id="rId13"/>
    <p:sldId id="273" r:id="rId14"/>
    <p:sldId id="274" r:id="rId15"/>
    <p:sldId id="282" r:id="rId16"/>
    <p:sldId id="281" r:id="rId17"/>
    <p:sldId id="283" r:id="rId18"/>
    <p:sldId id="284" r:id="rId19"/>
    <p:sldId id="275" r:id="rId20"/>
    <p:sldId id="279" r:id="rId21"/>
    <p:sldId id="280" r:id="rId22"/>
    <p:sldId id="285" r:id="rId23"/>
    <p:sldId id="276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A6"/>
    <a:srgbClr val="FFFFFF"/>
    <a:srgbClr val="04427F"/>
    <a:srgbClr val="00629B"/>
    <a:srgbClr val="31787B"/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55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9AB9DD5-1E21-4DAF-3A53-A8F2AEE2B1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318AFF-6A69-0935-24FE-FE2A4E6F54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7DA8D-A57D-4061-9D5A-E4B99A2CB42F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473F72-A459-8193-9ECF-EFEDA256F2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6311FD-28CC-75D5-F4F8-470FAE0F0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AF3C-D50F-479F-A747-BF1F2C37E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7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3C0B2-6DED-4E56-88C1-1C12203AE5EC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DFF4C-154F-4995-9199-74B012DBEC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77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herbe, plein air, ciel, chaussures&#10;&#10;Description générée automatiquement">
            <a:extLst>
              <a:ext uri="{FF2B5EF4-FFF2-40B4-BE49-F238E27FC236}">
                <a16:creationId xmlns:a16="http://schemas.microsoft.com/office/drawing/2014/main" id="{693F6331-B8B5-231B-4A34-D6B71236E0D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r="7875" b="100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13B21B-8334-D3B4-17C8-231123B93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2754" y="2124000"/>
            <a:ext cx="5659137" cy="1044000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4427F"/>
                </a:solidFill>
                <a:highlight>
                  <a:srgbClr val="FFFFF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ACDF68-FAE4-DB9C-90FA-F5904E5649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2753" y="3600000"/>
            <a:ext cx="5659136" cy="648000"/>
          </a:xfrm>
          <a:prstGeom prst="rect">
            <a:avLst/>
          </a:prstGeom>
          <a:solidFill>
            <a:srgbClr val="04427F">
              <a:alpha val="0"/>
            </a:srgbClr>
          </a:solidFill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highlight>
                  <a:srgbClr val="04427F"/>
                </a:highlight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BAE905-DAD4-FF38-3452-7C1D2D629A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096F95-79ED-7487-E000-A03E200F61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EEFD0A-606A-3B8F-0211-54C72641EE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1B430A1-2D4E-FA83-CFAD-EF4A63BFC1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93589DA-D6B3-C143-5CED-0956F9B538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04D8BD6-E57B-073A-BA3B-B4C01C8EE7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B0EA501-31DD-EE2D-B98E-AE9D84FD8A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2FC2D22-917D-73A9-77A5-69EB8E20ED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92D310F-58AB-7ECE-55B6-137499C093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A49C759-7085-DB75-0958-54C0744565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0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1CE311-FDFF-F977-30F1-D030CB6367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246126"/>
            <a:ext cx="11353800" cy="75184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5A8EC-0B70-3F36-2567-EC6E0032B8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38200" y="1641250"/>
            <a:ext cx="11353800" cy="75184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B355CF-47BF-9AD3-8AD9-493BB0B24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656000"/>
            <a:ext cx="10515600" cy="4320000"/>
          </a:xfrm>
          <a:prstGeom prst="snip2DiagRect">
            <a:avLst/>
          </a:prstGeom>
          <a:solidFill>
            <a:schemeClr val="bg1"/>
          </a:solidFill>
          <a:ln w="25400">
            <a:solidFill>
              <a:srgbClr val="009CA6"/>
            </a:solidFill>
          </a:ln>
        </p:spPr>
        <p:txBody>
          <a:bodyPr/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20B0B4C-679E-FA5D-0567-817E919D05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3CD93BD-93C3-1B5F-4887-3D6AB5D847D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A334863-BA32-6800-436A-0B1DE965467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3A48CE2-738D-D1D0-C83D-B321F13AC4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C77EEBD-EF6A-776E-7724-17E34AF4187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DA1F2364-EEBD-91EE-A5E8-BFCDF79AEE4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29AEE90-BEDE-A887-B58E-C952E05F846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9D8F8B6-309E-A58D-120A-B7E12A2C6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"/>
            <a:ext cx="12192000" cy="1375621"/>
          </a:xfrm>
          <a:prstGeom prst="rect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350" dirty="0">
              <a:solidFill>
                <a:srgbClr val="04427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0D880-7140-A721-93DE-30E74CCFFD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15688"/>
            <a:ext cx="12192000" cy="729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6DADD23-2DC4-8370-20C8-5C3B6487D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00"/>
            <a:ext cx="1135380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4427F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A7E4C95-0BC8-282E-7AC4-59E4E828E1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24" name="Espace réservé du graphique SmartArt 23">
            <a:extLst>
              <a:ext uri="{FF2B5EF4-FFF2-40B4-BE49-F238E27FC236}">
                <a16:creationId xmlns:a16="http://schemas.microsoft.com/office/drawing/2014/main" id="{FFC19860-DFA8-7130-6470-CF311A950BE4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8262257" y="1149604"/>
            <a:ext cx="3929743" cy="38345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9CA6"/>
                </a:solidFill>
                <a:latin typeface="+mj-lt"/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0106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42038CB-CB5C-AF87-02D5-DB5F9EB52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38200" y="1641250"/>
            <a:ext cx="11353800" cy="75184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AC021B-E5AE-D4CF-94BC-43C22AFA9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246126"/>
            <a:ext cx="11353800" cy="75184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40D9A-219D-136E-A58B-B4DF32CC5A3C}"/>
              </a:ext>
            </a:extLst>
          </p:cNvPr>
          <p:cNvSpPr>
            <a:spLocks/>
          </p:cNvSpPr>
          <p:nvPr userDrawn="1"/>
        </p:nvSpPr>
        <p:spPr>
          <a:xfrm>
            <a:off x="0" y="2"/>
            <a:ext cx="12192000" cy="1375621"/>
          </a:xfrm>
          <a:prstGeom prst="rect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350" dirty="0">
              <a:solidFill>
                <a:srgbClr val="04427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60DAE-D45D-CC29-B3C5-19B255F947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"/>
            <a:ext cx="12192000" cy="1375621"/>
          </a:xfrm>
          <a:prstGeom prst="rect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350" dirty="0">
              <a:solidFill>
                <a:srgbClr val="04427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B355CF-47BF-9AD3-8AD9-493BB0B24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656000"/>
            <a:ext cx="10515600" cy="4320000"/>
          </a:xfrm>
          <a:prstGeom prst="snip2DiagRect">
            <a:avLst/>
          </a:prstGeom>
          <a:solidFill>
            <a:srgbClr val="FFFFFF"/>
          </a:solidFill>
          <a:ln w="25400">
            <a:solidFill>
              <a:srgbClr val="009CA6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20B0B4C-679E-FA5D-0567-817E919D05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3CD93BD-93C3-1B5F-4887-3D6AB5D847D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A334863-BA32-6800-436A-0B1DE965467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3A48CE2-738D-D1D0-C83D-B321F13AC4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344CA-44D1-BFE6-8174-03AED2AFCD8B}"/>
              </a:ext>
            </a:extLst>
          </p:cNvPr>
          <p:cNvSpPr/>
          <p:nvPr/>
        </p:nvSpPr>
        <p:spPr>
          <a:xfrm>
            <a:off x="0" y="315688"/>
            <a:ext cx="12192000" cy="729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4237300-4DB1-4D9F-481D-3B9FE85586D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FB1CDD4-6FB0-7548-6DAF-5A05FBFF5D8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B125BD6-0E45-A797-4A8C-BDDF29C7D42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A5118-BE47-CECC-C38D-CDE5E56805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15688"/>
            <a:ext cx="12192000" cy="729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495C02-1CEF-13EA-B59B-E5B58676F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00"/>
            <a:ext cx="1135380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4427F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22A4DC-629F-5A45-72DE-EB007E839E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315686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8519500-37D0-794D-2A61-2BEDDECB57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</p:spTree>
    <p:extLst>
      <p:ext uri="{BB962C8B-B14F-4D97-AF65-F5344CB8AC3E}">
        <p14:creationId xmlns:p14="http://schemas.microsoft.com/office/powerpoint/2010/main" val="319652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42038CB-CB5C-AF87-02D5-DB5F9EB52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38200" y="1641250"/>
            <a:ext cx="11353800" cy="75184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AC021B-E5AE-D4CF-94BC-43C22AFA9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246126"/>
            <a:ext cx="11353800" cy="75184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40D9A-219D-136E-A58B-B4DF32CC5A3C}"/>
              </a:ext>
            </a:extLst>
          </p:cNvPr>
          <p:cNvSpPr>
            <a:spLocks/>
          </p:cNvSpPr>
          <p:nvPr userDrawn="1"/>
        </p:nvSpPr>
        <p:spPr>
          <a:xfrm>
            <a:off x="0" y="2"/>
            <a:ext cx="12192000" cy="1375621"/>
          </a:xfrm>
          <a:prstGeom prst="rect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350" dirty="0">
              <a:solidFill>
                <a:srgbClr val="04427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60DAE-D45D-CC29-B3C5-19B255F947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"/>
            <a:ext cx="12192000" cy="1375621"/>
          </a:xfrm>
          <a:prstGeom prst="rect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350" dirty="0">
              <a:solidFill>
                <a:srgbClr val="04427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B355CF-47BF-9AD3-8AD9-493BB0B24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656000"/>
            <a:ext cx="10515600" cy="4320000"/>
          </a:xfrm>
          <a:prstGeom prst="snip2DiagRect">
            <a:avLst/>
          </a:prstGeom>
          <a:solidFill>
            <a:srgbClr val="FFFFFF"/>
          </a:solidFill>
          <a:ln w="25400">
            <a:solidFill>
              <a:srgbClr val="009CA6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20B0B4C-679E-FA5D-0567-817E919D05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3CD93BD-93C3-1B5F-4887-3D6AB5D847D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A334863-BA32-6800-436A-0B1DE965467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3A48CE2-738D-D1D0-C83D-B321F13AC4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344CA-44D1-BFE6-8174-03AED2AFCD8B}"/>
              </a:ext>
            </a:extLst>
          </p:cNvPr>
          <p:cNvSpPr/>
          <p:nvPr/>
        </p:nvSpPr>
        <p:spPr>
          <a:xfrm>
            <a:off x="0" y="315688"/>
            <a:ext cx="12192000" cy="729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4237300-4DB1-4D9F-481D-3B9FE85586D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FB1CDD4-6FB0-7548-6DAF-5A05FBFF5D8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B125BD6-0E45-A797-4A8C-BDDF29C7D42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60A5118-BE47-CECC-C38D-CDE5E56805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15688"/>
            <a:ext cx="12192000" cy="729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495C02-1CEF-13EA-B59B-E5B58676F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00"/>
            <a:ext cx="1135380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4427F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22A4DC-629F-5A45-72DE-EB007E839E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315686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099366F-E4C0-0091-D29C-E596057B04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22" name="Espace réservé du graphique SmartArt 23">
            <a:extLst>
              <a:ext uri="{FF2B5EF4-FFF2-40B4-BE49-F238E27FC236}">
                <a16:creationId xmlns:a16="http://schemas.microsoft.com/office/drawing/2014/main" id="{DF87EB19-8C2D-1D5B-C09D-2AE0F35064F7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8262257" y="1149604"/>
            <a:ext cx="3929743" cy="383452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9CA6"/>
                </a:solidFill>
                <a:latin typeface="+mj-lt"/>
              </a:defRPr>
            </a:lvl1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98396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imp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3B7AAF-888D-5E5B-E46A-3105E5207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703074"/>
            <a:ext cx="10515600" cy="4351338"/>
          </a:xfrm>
        </p:spPr>
        <p:txBody>
          <a:bodyPr vert="horz"/>
          <a:lstStyle>
            <a:lvl1pPr>
              <a:defRPr sz="2400" baseline="0">
                <a:solidFill>
                  <a:srgbClr val="009CA6"/>
                </a:solidFill>
                <a:latin typeface="Calibri Light" panose="020F0302020204030204" pitchFamily="34" charset="0"/>
              </a:defRPr>
            </a:lvl1pPr>
            <a:lvl2pPr>
              <a:defRPr sz="2000" baseline="0">
                <a:solidFill>
                  <a:srgbClr val="009CA6"/>
                </a:solidFill>
                <a:latin typeface="Calibri Light" panose="020F0302020204030204" pitchFamily="34" charset="0"/>
              </a:defRPr>
            </a:lvl2pPr>
            <a:lvl3pPr>
              <a:defRPr sz="1800" baseline="0">
                <a:solidFill>
                  <a:srgbClr val="009CA6"/>
                </a:solidFill>
                <a:latin typeface="Calibri Light" panose="020F0302020204030204" pitchFamily="34" charset="0"/>
              </a:defRPr>
            </a:lvl3pPr>
            <a:lvl4pPr>
              <a:defRPr sz="1600" baseline="0">
                <a:solidFill>
                  <a:srgbClr val="009CA6"/>
                </a:solidFill>
                <a:latin typeface="Calibri Light" panose="020F0302020204030204" pitchFamily="34" charset="0"/>
              </a:defRPr>
            </a:lvl4pPr>
            <a:lvl5pPr>
              <a:defRPr sz="1400" baseline="0">
                <a:solidFill>
                  <a:srgbClr val="009CA6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9F09B27-4332-BFCB-1DA2-283A9ED92C3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96C1DB1C-9862-690B-7218-1E2E5706F10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EA18C1F-6F6D-044C-127F-380591FE27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4" name="Espace réservé du numéro de diapositive 4">
            <a:extLst>
              <a:ext uri="{FF2B5EF4-FFF2-40B4-BE49-F238E27FC236}">
                <a16:creationId xmlns:a16="http://schemas.microsoft.com/office/drawing/2014/main" id="{66A0FC36-2B3C-E5B2-DAD8-83B8FB39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97AFB9D-E010-53DA-97AB-5A12F0979866}"/>
              </a:ext>
            </a:extLst>
          </p:cNvPr>
          <p:cNvGrpSpPr/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5A2806A8-98E7-A1D3-C10B-D5BE6EEC1018}"/>
                </a:ext>
              </a:extLst>
            </p:cNvPr>
            <p:cNvCxnSpPr/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1FC8A36-BCB7-A27F-1CAA-89B092AB34C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5FAD783C-FAC8-0868-638C-B1A54262E0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E1D9079-059D-2755-8CF2-A89F74ABC4C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EF38D2B-A96D-9F82-849D-4C5A1D036EC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6F65CA1-B906-42AE-668F-820C038F518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D11C70D-53DB-B66A-285F-5EEE2B3F62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0002" y="929307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0571DF6-6369-8BD9-1650-5793F1B421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8F79A81-EFDC-5E26-CFC2-608694CFC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2000"/>
            <a:ext cx="12192000" cy="905384"/>
          </a:xfrm>
        </p:spPr>
        <p:txBody>
          <a:bodyPr/>
          <a:lstStyle>
            <a:lvl1pPr algn="r">
              <a:defRPr sz="3600"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13674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2B5EB3C4-949E-0527-AEE7-91D66C1EB36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3EE30FC-E8B0-576F-DBB9-EEABAF62E73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3760167-12D1-B2EB-17A5-947AE024606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CB9F936F-C39D-322D-0194-D95966342E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32742D-7D54-3E7C-8546-BBDCC4054A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0002" y="929307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8AB450C-A258-F75C-D2E8-B812BD56D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838200" y="1825625"/>
            <a:ext cx="5181600" cy="4216400"/>
          </a:xfrm>
          <a:prstGeom prst="snip2DiagRect">
            <a:avLst/>
          </a:prstGeom>
          <a:ln w="25400">
            <a:solidFill>
              <a:srgbClr val="009CA6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29123A-6888-EAB7-5C56-27C3F1B28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172200" y="1825625"/>
            <a:ext cx="5181600" cy="4216400"/>
          </a:xfrm>
          <a:prstGeom prst="snip2DiagRect">
            <a:avLst/>
          </a:prstGeom>
          <a:ln w="25400">
            <a:solidFill>
              <a:srgbClr val="009CA6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D67FA81-AE50-6A31-DCEB-5021842434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913F6AE-80CB-D012-C989-24C87CACB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2000"/>
            <a:ext cx="12192000" cy="929306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95340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2 tex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5FD2164D-F36D-CBC4-1FBD-B48A82E92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3512" y="1338430"/>
            <a:ext cx="1958975" cy="42227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highlight>
                  <a:srgbClr val="009CA6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9D5DAE0-B0FD-0D66-B7D0-9A055191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512" y="1343328"/>
            <a:ext cx="1958975" cy="42227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highlight>
                  <a:srgbClr val="009CA6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Titre 1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B5EB3C4-949E-0527-AEE7-91D66C1EB36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3EE30FC-E8B0-576F-DBB9-EEABAF62E73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3760167-12D1-B2EB-17A5-947AE024606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CB9F936F-C39D-322D-0194-D95966342E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32742D-7D54-3E7C-8546-BBDCC4054A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0002" y="929307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8AB450C-A258-F75C-D2E8-B812BD56D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838200" y="1825625"/>
            <a:ext cx="5181600" cy="4216400"/>
          </a:xfrm>
          <a:prstGeom prst="snip2DiagRect">
            <a:avLst/>
          </a:prstGeom>
          <a:ln w="25400">
            <a:solidFill>
              <a:srgbClr val="009CA6"/>
            </a:solidFill>
          </a:ln>
        </p:spPr>
        <p:txBody>
          <a:bodyPr/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29123A-6888-EAB7-5C56-27C3F1B28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172200" y="1825625"/>
            <a:ext cx="5181600" cy="4216400"/>
          </a:xfrm>
          <a:prstGeom prst="snip2DiagRect">
            <a:avLst/>
          </a:prstGeom>
          <a:ln w="25400">
            <a:solidFill>
              <a:srgbClr val="009CA6"/>
            </a:solidFill>
          </a:ln>
        </p:spPr>
        <p:txBody>
          <a:bodyPr/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2BFDC6-E9E1-E31D-9DAC-3792CEA96C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4055DB1-9477-9EC8-788D-46DA3708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2000"/>
            <a:ext cx="12192000" cy="907631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87648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2 tex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2B5EB3C4-949E-0527-AEE7-91D66C1EB36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3EE30FC-E8B0-576F-DBB9-EEABAF62E73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3760167-12D1-B2EB-17A5-947AE024606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CB9F936F-C39D-322D-0194-D95966342E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8AB450C-A258-F75C-D2E8-B812BD56D7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838200" y="1825625"/>
            <a:ext cx="5181600" cy="4216400"/>
          </a:xfrm>
          <a:prstGeom prst="snip2DiagRect">
            <a:avLst/>
          </a:prstGeom>
          <a:ln w="25400">
            <a:solidFill>
              <a:srgbClr val="009CA6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29123A-6888-EAB7-5C56-27C3F1B28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172200" y="1825625"/>
            <a:ext cx="5181600" cy="4216400"/>
          </a:xfrm>
          <a:prstGeom prst="snip2DiagRect">
            <a:avLst/>
          </a:prstGeom>
          <a:ln w="25400">
            <a:solidFill>
              <a:srgbClr val="009CA6"/>
            </a:solidFill>
          </a:ln>
        </p:spPr>
        <p:txBody>
          <a:bodyPr/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618C6F-4A43-E889-6CA5-E8BA06E2A8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DF09E5-3FEE-F2FF-DAAC-CDCFDC723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2000"/>
            <a:ext cx="12192000" cy="947554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8AFAC1-4F8B-E299-0418-B283407A25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29600" y="859315"/>
            <a:ext cx="3962400" cy="5000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1602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E98906C0-0032-144B-50F0-8FFAEBFFC8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3512" y="1338430"/>
            <a:ext cx="1958975" cy="42227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highlight>
                  <a:srgbClr val="009CA6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60A08121-C0AA-D27C-CEC7-65DF92436B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9512" y="1343328"/>
            <a:ext cx="1958975" cy="42227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highlight>
                  <a:srgbClr val="009CA6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Titre 1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97B0D10-8875-D3B0-F9A4-B4CA5555F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6172200" y="1825625"/>
            <a:ext cx="5181600" cy="421640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D051C149-4FE7-81F2-F7F1-726F2A8983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838200" y="1825625"/>
            <a:ext cx="5181600" cy="421640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B5EB3C4-949E-0527-AEE7-91D66C1EB36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3EE30FC-E8B0-576F-DBB9-EEABAF62E73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3760167-12D1-B2EB-17A5-947AE024606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CB9F936F-C39D-322D-0194-D95966342E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6022B99-0A9D-93D1-CBB4-F749B62B6B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13BFBBE-093F-82E1-8BD9-415F902F1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2000"/>
            <a:ext cx="12192000" cy="938645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32742D-7D54-3E7C-8546-BBDCC4054A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0002" y="929307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350958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s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2D98E425-A318-BE94-03A7-C524EF172C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2442" y="4581533"/>
            <a:ext cx="2275114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E1328A7C-5D52-7329-C2D0-FFA04CBC53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8442" y="1905125"/>
            <a:ext cx="2275114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8FCA3F8-FE8E-9235-88C9-C07648E3C6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60512" y="4108295"/>
            <a:ext cx="1958975" cy="42227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highlight>
                  <a:srgbClr val="009CA6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Titre 3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5D4A44E9-D0CD-C945-50BE-117EB7E624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6512" y="1341709"/>
            <a:ext cx="1958975" cy="42227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highlight>
                  <a:srgbClr val="009CA6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04D03CF-81E1-F939-583F-0B6C2B1A10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0413" y="4108295"/>
            <a:ext cx="1958975" cy="422274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highlight>
                  <a:srgbClr val="009CA6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Titre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E2B34C7-0307-F0A6-7F62-A79330FF46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438231" y="1451214"/>
            <a:ext cx="3487739" cy="2546350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32DB5D34-22CD-720D-9303-317CD13A44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1266032" y="1471536"/>
            <a:ext cx="3487739" cy="25463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B5EB3C4-949E-0527-AEE7-91D66C1EB36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3EE30FC-E8B0-576F-DBB9-EEABAF62E73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3760167-12D1-B2EB-17A5-947AE024606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CB9F936F-C39D-322D-0194-D95966342E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32742D-7D54-3E7C-8546-BBDCC4054A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0002" y="929307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BD1B1727-0C0C-DEFE-D3FC-AC5C88A749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2131" y="3562053"/>
            <a:ext cx="3487739" cy="2546350"/>
          </a:xfrm>
          <a:prstGeom prst="snip2Same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9311B1-1418-DD8C-15C9-79B9B68DCC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AECD1E5-3C68-42F8-551E-93CAF5909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5" y="72000"/>
            <a:ext cx="12081275" cy="902079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3121B70-F3A8-6CFB-6A20-558673791F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2343" y="4585533"/>
            <a:ext cx="2275114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502466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legen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F8E14-5D49-FD33-7A20-135E3C2470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5032802"/>
            <a:ext cx="7749251" cy="826411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56F5D3-BB0A-7CEE-639D-ED6382A781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555848" y="987427"/>
            <a:ext cx="6636152" cy="841375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DDCC33-46C1-5BC4-0BFF-D99ED56525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snip1Rect">
            <a:avLst/>
          </a:prstGeom>
          <a:solidFill>
            <a:srgbClr val="04427F"/>
          </a:solidFill>
        </p:spPr>
        <p:txBody>
          <a:bodyPr anchor="t">
            <a:normAutofit/>
          </a:bodyPr>
          <a:lstStyle>
            <a:lvl1pPr>
              <a:defRPr sz="3600">
                <a:highlight>
                  <a:srgbClr val="FFFFFF"/>
                </a:highlight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33828E-C042-2AAB-016E-5C8A81A6A6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A05C03-D46D-79EF-66C3-D33F11129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rgbClr val="FFFFFF"/>
          </a:solidFill>
          <a:ln w="25400">
            <a:solidFill>
              <a:srgbClr val="04427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9CA6"/>
                </a:solidFill>
                <a:latin typeface="+mj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8992B0-7893-C54E-3EA8-64014EADAD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27354" y="1257302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B2AC836-5D27-A460-54FE-50E2558944D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DB8E42A7-906D-4393-ABD2-85773BE4067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047E435-8B7A-8BEB-8268-A04E91F6A9EF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B3D87BF3-D03E-66AD-D4CE-1B035FD75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C13B40-8359-6166-4F7C-CAB80DC89E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</p:spTree>
    <p:extLst>
      <p:ext uri="{BB962C8B-B14F-4D97-AF65-F5344CB8AC3E}">
        <p14:creationId xmlns:p14="http://schemas.microsoft.com/office/powerpoint/2010/main" val="241929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AD672E0-7968-1257-2B90-C391116EC7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1" y="0"/>
            <a:ext cx="5794625" cy="685800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13B21B-8334-D3B4-17C8-231123B93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2754" y="2124000"/>
            <a:ext cx="5659137" cy="1044000"/>
          </a:xfrm>
          <a:noFill/>
          <a:effectLst/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4427F"/>
                </a:solidFill>
                <a:highlight>
                  <a:srgbClr val="FFFFF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ACDF68-FAE4-DB9C-90FA-F5904E5649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2755" y="3600000"/>
            <a:ext cx="5659136" cy="720000"/>
          </a:xfrm>
          <a:noFill/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highlight>
                  <a:srgbClr val="04427F"/>
                </a:highlight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BAE905-DAD4-FF38-3452-7C1D2D62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67527C-F85C-ACC3-92E6-0B908AD16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79574C-6CC1-0427-EE68-8D3997C1C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1322FD-F4DB-985C-54D3-57884A9F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7B748E-4C4B-EC78-23F6-6CEB35F6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628074-4298-E4E3-06E6-55C2EFBC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9B6B3C1-590B-C903-9F47-108C83AEC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6C1CBA-CD70-A4EE-2D12-D09C96BB6E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D7E197A-3BEB-82D6-F016-01BD1504E9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C1F0DD-17DF-3573-BA44-216E9C26D5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60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0">
            <a:extLst>
              <a:ext uri="{FF2B5EF4-FFF2-40B4-BE49-F238E27FC236}">
                <a16:creationId xmlns:a16="http://schemas.microsoft.com/office/drawing/2014/main" id="{33DDA388-12F5-24C4-D34C-2D37DA45E6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9612" y="5748542"/>
            <a:ext cx="2832224" cy="3579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nom.prénom@ieeefrance.org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CB058E9C-37B2-4079-86A0-D1214FE69C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9612" y="4853735"/>
            <a:ext cx="2025589" cy="32423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12D77B09-C5FC-3FE5-91EB-A74EBE92D2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011" y="4214267"/>
            <a:ext cx="3449979" cy="50994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CB73BB-57CA-DB40-2977-7AD82EF1D6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3122303"/>
            <a:ext cx="12192000" cy="707886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04906E-1A0E-F7F0-389B-2C485938F3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0" y="1266993"/>
            <a:ext cx="2438401" cy="10289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33161E-F35B-BC31-73C1-8B1C521418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0" y="3126373"/>
            <a:ext cx="24384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4427F"/>
                </a:solidFill>
              </a:rPr>
              <a:t>Contact</a:t>
            </a:r>
          </a:p>
        </p:txBody>
      </p:sp>
      <p:pic>
        <p:nvPicPr>
          <p:cNvPr id="17" name="Graphique 16" descr="Adresse de courrier contour">
            <a:extLst>
              <a:ext uri="{FF2B5EF4-FFF2-40B4-BE49-F238E27FC236}">
                <a16:creationId xmlns:a16="http://schemas.microsoft.com/office/drawing/2014/main" id="{68B362A9-73C3-72C0-A567-C7AA212F02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6800" y="5610501"/>
            <a:ext cx="540000" cy="540000"/>
          </a:xfrm>
          <a:prstGeom prst="rect">
            <a:avLst/>
          </a:prstGeom>
        </p:spPr>
      </p:pic>
      <p:pic>
        <p:nvPicPr>
          <p:cNvPr id="19" name="Graphique 18" descr="Téléphone contour">
            <a:extLst>
              <a:ext uri="{FF2B5EF4-FFF2-40B4-BE49-F238E27FC236}">
                <a16:creationId xmlns:a16="http://schemas.microsoft.com/office/drawing/2014/main" id="{6E521724-5E62-2A5E-BB63-FCD026DC0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6800" y="4730891"/>
            <a:ext cx="540000" cy="540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96FE02A-908E-F0D4-F8F4-063EFD66B6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0" y="2450858"/>
            <a:ext cx="2438401" cy="369332"/>
          </a:xfrm>
          <a:prstGeom prst="rect">
            <a:avLst/>
          </a:prstGeom>
          <a:noFill/>
          <a:ln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4427F"/>
                </a:solidFill>
              </a:rPr>
              <a:t>https://ieeefrance.org</a:t>
            </a:r>
          </a:p>
        </p:txBody>
      </p:sp>
    </p:spTree>
    <p:extLst>
      <p:ext uri="{BB962C8B-B14F-4D97-AF65-F5344CB8AC3E}">
        <p14:creationId xmlns:p14="http://schemas.microsoft.com/office/powerpoint/2010/main" val="145931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37E434D-4129-4381-3CC0-C5554DF23D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4371011" y="4214267"/>
            <a:ext cx="3449979" cy="50994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0B657F89-82ED-52DB-CED0-3456AD2DE8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5289612" y="5748542"/>
            <a:ext cx="2832224" cy="3579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nom.prénom@ieeefrance.org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0F4900-ED2E-D865-9F26-C461C7EE5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5289612" y="4853735"/>
            <a:ext cx="2025589" cy="32423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CB73BB-57CA-DB40-2977-7AD82EF1D66B}"/>
              </a:ext>
            </a:extLst>
          </p:cNvPr>
          <p:cNvSpPr>
            <a:spLocks/>
          </p:cNvSpPr>
          <p:nvPr userDrawn="1"/>
        </p:nvSpPr>
        <p:spPr>
          <a:xfrm>
            <a:off x="5146799" y="3200197"/>
            <a:ext cx="7045199" cy="629991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04906E-1A0E-F7F0-389B-2C485938F3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0" y="1266993"/>
            <a:ext cx="2438401" cy="10289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33161E-F35B-BC31-73C1-8B1C521418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0" y="3126373"/>
            <a:ext cx="24384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4427F"/>
                </a:solidFill>
              </a:rPr>
              <a:t>Contact</a:t>
            </a:r>
          </a:p>
        </p:txBody>
      </p:sp>
      <p:pic>
        <p:nvPicPr>
          <p:cNvPr id="17" name="Graphique 16" descr="Adresse de courrier contour">
            <a:extLst>
              <a:ext uri="{FF2B5EF4-FFF2-40B4-BE49-F238E27FC236}">
                <a16:creationId xmlns:a16="http://schemas.microsoft.com/office/drawing/2014/main" id="{68B362A9-73C3-72C0-A567-C7AA212F02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6800" y="5610501"/>
            <a:ext cx="540000" cy="540000"/>
          </a:xfrm>
          <a:prstGeom prst="rect">
            <a:avLst/>
          </a:prstGeom>
        </p:spPr>
      </p:pic>
      <p:pic>
        <p:nvPicPr>
          <p:cNvPr id="19" name="Graphique 18" descr="Téléphone contour">
            <a:extLst>
              <a:ext uri="{FF2B5EF4-FFF2-40B4-BE49-F238E27FC236}">
                <a16:creationId xmlns:a16="http://schemas.microsoft.com/office/drawing/2014/main" id="{6E521724-5E62-2A5E-BB63-FCD026DC0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6800" y="4730891"/>
            <a:ext cx="540000" cy="540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96FE02A-908E-F0D4-F8F4-063EFD66B6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0" y="2450858"/>
            <a:ext cx="2438401" cy="369332"/>
          </a:xfrm>
          <a:prstGeom prst="rect">
            <a:avLst/>
          </a:prstGeom>
          <a:noFill/>
          <a:ln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4427F"/>
                </a:solidFill>
              </a:rPr>
              <a:t>https://ieeefrance.org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C2AB57-6555-F21C-9537-A3157F7CD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293688" y="1308411"/>
            <a:ext cx="4049712" cy="4241178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81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4F8A77-481F-89ED-95D0-36CF6A0B41CB}"/>
              </a:ext>
            </a:extLst>
          </p:cNvPr>
          <p:cNvSpPr>
            <a:spLocks/>
          </p:cNvSpPr>
          <p:nvPr userDrawn="1"/>
        </p:nvSpPr>
        <p:spPr>
          <a:xfrm>
            <a:off x="5146799" y="3200197"/>
            <a:ext cx="7045199" cy="629991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37E434D-4129-4381-3CC0-C5554DF23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6800" y="4501655"/>
            <a:ext cx="3214190" cy="50994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0B657F89-82ED-52DB-CED0-3456AD2DE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89612" y="6035930"/>
            <a:ext cx="2832224" cy="3579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nom.prénom@ieeefrance.org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0F4900-ED2E-D865-9F26-C461C7EE56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9612" y="5141123"/>
            <a:ext cx="2025589" cy="32423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04906E-1A0E-F7F0-389B-2C485938F3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0" y="1266993"/>
            <a:ext cx="2438401" cy="10289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33161E-F35B-BC31-73C1-8B1C521418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0" y="3126373"/>
            <a:ext cx="24384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4427F"/>
                </a:solidFill>
              </a:rPr>
              <a:t>Contact</a:t>
            </a:r>
          </a:p>
        </p:txBody>
      </p:sp>
      <p:pic>
        <p:nvPicPr>
          <p:cNvPr id="17" name="Graphique 16" descr="Adresse de courrier contour">
            <a:extLst>
              <a:ext uri="{FF2B5EF4-FFF2-40B4-BE49-F238E27FC236}">
                <a16:creationId xmlns:a16="http://schemas.microsoft.com/office/drawing/2014/main" id="{68B362A9-73C3-72C0-A567-C7AA212F0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6800" y="5897889"/>
            <a:ext cx="540000" cy="540000"/>
          </a:xfrm>
          <a:prstGeom prst="rect">
            <a:avLst/>
          </a:prstGeom>
        </p:spPr>
      </p:pic>
      <p:pic>
        <p:nvPicPr>
          <p:cNvPr id="19" name="Graphique 18" descr="Téléphone contour">
            <a:extLst>
              <a:ext uri="{FF2B5EF4-FFF2-40B4-BE49-F238E27FC236}">
                <a16:creationId xmlns:a16="http://schemas.microsoft.com/office/drawing/2014/main" id="{6E521724-5E62-2A5E-BB63-FCD026DC01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6800" y="5018279"/>
            <a:ext cx="540000" cy="540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96FE02A-908E-F0D4-F8F4-063EFD66B6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0" y="2450858"/>
            <a:ext cx="2438401" cy="369332"/>
          </a:xfrm>
          <a:prstGeom prst="rect">
            <a:avLst/>
          </a:prstGeom>
          <a:noFill/>
          <a:ln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4427F"/>
                </a:solidFill>
              </a:rPr>
              <a:t>https://ieeefrance.org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C2AB57-6555-F21C-9537-A3157F7CD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293688" y="1308411"/>
            <a:ext cx="4049712" cy="4241178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89751EF-5562-7F3D-BB4A-1B23D08BB3F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66651" y="5773960"/>
            <a:ext cx="3376749" cy="7493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50748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FCB73BB-57CA-DB40-2977-7AD82EF1D6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1908000"/>
            <a:ext cx="12191998" cy="707886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04906E-1A0E-F7F0-389B-2C485938F3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0" y="167518"/>
            <a:ext cx="2438401" cy="10289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33161E-F35B-BC31-73C1-8B1C521418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0" y="1907162"/>
            <a:ext cx="24384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4427F"/>
                </a:solidFill>
              </a:rPr>
              <a:t>Contacts</a:t>
            </a:r>
          </a:p>
        </p:txBody>
      </p:sp>
      <p:pic>
        <p:nvPicPr>
          <p:cNvPr id="17" name="Graphique 16" descr="Adresse de courrier contour">
            <a:extLst>
              <a:ext uri="{FF2B5EF4-FFF2-40B4-BE49-F238E27FC236}">
                <a16:creationId xmlns:a16="http://schemas.microsoft.com/office/drawing/2014/main" id="{68B362A9-73C3-72C0-A567-C7AA212F02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9875" y="5958343"/>
            <a:ext cx="540000" cy="540000"/>
          </a:xfrm>
          <a:prstGeom prst="rect">
            <a:avLst/>
          </a:prstGeom>
        </p:spPr>
      </p:pic>
      <p:pic>
        <p:nvPicPr>
          <p:cNvPr id="19" name="Graphique 18" descr="Téléphone contour">
            <a:extLst>
              <a:ext uri="{FF2B5EF4-FFF2-40B4-BE49-F238E27FC236}">
                <a16:creationId xmlns:a16="http://schemas.microsoft.com/office/drawing/2014/main" id="{6E521724-5E62-2A5E-BB63-FCD026DC01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9874" y="5509832"/>
            <a:ext cx="540000" cy="540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96FE02A-908E-F0D4-F8F4-063EFD66B6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76800" y="1286067"/>
            <a:ext cx="2438401" cy="369332"/>
          </a:xfrm>
          <a:prstGeom prst="rect">
            <a:avLst/>
          </a:prstGeom>
          <a:noFill/>
          <a:ln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4427F"/>
                </a:solidFill>
              </a:rPr>
              <a:t>https://ieeefrance.org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8AE7B66-8A9A-8C77-4618-D26505CEF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85928" y="2786518"/>
            <a:ext cx="2262054" cy="239395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3">
            <a:extLst>
              <a:ext uri="{FF2B5EF4-FFF2-40B4-BE49-F238E27FC236}">
                <a16:creationId xmlns:a16="http://schemas.microsoft.com/office/drawing/2014/main" id="{8437BE3F-89C6-B941-A6B8-408FC877DA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969582" y="2786518"/>
            <a:ext cx="2262054" cy="239395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83B79999-637C-6A11-3641-6657AB4C70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9153237" y="2786518"/>
            <a:ext cx="2262054" cy="239395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4" name="Graphique 13" descr="Adresse de courrier contour">
            <a:extLst>
              <a:ext uri="{FF2B5EF4-FFF2-40B4-BE49-F238E27FC236}">
                <a16:creationId xmlns:a16="http://schemas.microsoft.com/office/drawing/2014/main" id="{303413B1-FC75-493D-AE32-00EFC24E3F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967" y="5943396"/>
            <a:ext cx="540000" cy="540000"/>
          </a:xfrm>
          <a:prstGeom prst="rect">
            <a:avLst/>
          </a:prstGeom>
        </p:spPr>
      </p:pic>
      <p:pic>
        <p:nvPicPr>
          <p:cNvPr id="15" name="Graphique 14" descr="Téléphone contour">
            <a:extLst>
              <a:ext uri="{FF2B5EF4-FFF2-40B4-BE49-F238E27FC236}">
                <a16:creationId xmlns:a16="http://schemas.microsoft.com/office/drawing/2014/main" id="{9F1E0711-64EE-ACBB-6326-BE423A2C10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0966" y="5494885"/>
            <a:ext cx="540000" cy="540000"/>
          </a:xfrm>
          <a:prstGeom prst="rect">
            <a:avLst/>
          </a:prstGeom>
        </p:spPr>
      </p:pic>
      <p:pic>
        <p:nvPicPr>
          <p:cNvPr id="22" name="Graphique 21" descr="Adresse de courrier contour">
            <a:extLst>
              <a:ext uri="{FF2B5EF4-FFF2-40B4-BE49-F238E27FC236}">
                <a16:creationId xmlns:a16="http://schemas.microsoft.com/office/drawing/2014/main" id="{061019F9-0C49-7E36-151C-9B9BA0774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1208" y="5905638"/>
            <a:ext cx="540000" cy="540000"/>
          </a:xfrm>
          <a:prstGeom prst="rect">
            <a:avLst/>
          </a:prstGeom>
        </p:spPr>
      </p:pic>
      <p:pic>
        <p:nvPicPr>
          <p:cNvPr id="25" name="Graphique 24" descr="Téléphone contour">
            <a:extLst>
              <a:ext uri="{FF2B5EF4-FFF2-40B4-BE49-F238E27FC236}">
                <a16:creationId xmlns:a16="http://schemas.microsoft.com/office/drawing/2014/main" id="{41E4AB17-F6D9-B8E1-E5B1-D7CDF0F907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81207" y="5457127"/>
            <a:ext cx="540000" cy="540000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04CFC72-9327-31F7-EC42-C32DF2B1F3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632379" y="5129459"/>
            <a:ext cx="2589213" cy="50994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id="{F9CE3C08-F35A-377D-D522-0C5719055C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4801393" y="5129459"/>
            <a:ext cx="2589213" cy="50994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6FC80177-951E-F48D-D4C2-3BE51C84E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8989887" y="5129459"/>
            <a:ext cx="2589213" cy="50994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nom prénom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8B2A9370-2787-D270-6CB5-CE3291B4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1025706" y="5668697"/>
            <a:ext cx="2219325" cy="2603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829E2E0-2EF9-9479-F115-6F52907B25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5171281" y="5693906"/>
            <a:ext cx="2219325" cy="2603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12F840DE-D1A5-A105-CAEB-752BEBB703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9359775" y="5647738"/>
            <a:ext cx="2219325" cy="2603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06 00 00 00 00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161A61F9-2E59-1094-47D9-BEE151CB30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1025706" y="6140356"/>
            <a:ext cx="2857558" cy="3430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nom.prénom@ieeefrance.org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BEEEFDC0-3804-1B06-D20D-3A303327F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 hasCustomPrompt="1"/>
          </p:nvPr>
        </p:nvSpPr>
        <p:spPr>
          <a:xfrm>
            <a:off x="5171281" y="6140355"/>
            <a:ext cx="2832224" cy="3579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nom.prénom@ieeefrance.org</a:t>
            </a:r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9D55CD28-6953-FEA8-46AD-49E21BE126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9359775" y="6140356"/>
            <a:ext cx="2832224" cy="3430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FFFFFF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pPr lvl="0"/>
            <a:r>
              <a:rPr lang="fr-FR" dirty="0"/>
              <a:t>nom.prénom@ieeefrance.org</a:t>
            </a:r>
          </a:p>
        </p:txBody>
      </p:sp>
    </p:spTree>
    <p:extLst>
      <p:ext uri="{BB962C8B-B14F-4D97-AF65-F5344CB8AC3E}">
        <p14:creationId xmlns:p14="http://schemas.microsoft.com/office/powerpoint/2010/main" val="2298688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end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FCB73BB-57CA-DB40-2977-7AD82EF1D6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3122303"/>
            <a:ext cx="12192000" cy="707886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v</a:t>
            </a:r>
          </a:p>
        </p:txBody>
      </p:sp>
      <p:sp>
        <p:nvSpPr>
          <p:cNvPr id="2" name="Losange 1">
            <a:extLst>
              <a:ext uri="{FF2B5EF4-FFF2-40B4-BE49-F238E27FC236}">
                <a16:creationId xmlns:a16="http://schemas.microsoft.com/office/drawing/2014/main" id="{146425D4-E5EF-CCD8-A7F3-00EC05ECA60A}"/>
              </a:ext>
            </a:extLst>
          </p:cNvPr>
          <p:cNvSpPr/>
          <p:nvPr userDrawn="1"/>
        </p:nvSpPr>
        <p:spPr>
          <a:xfrm>
            <a:off x="2676000" y="9000"/>
            <a:ext cx="6840000" cy="6840000"/>
          </a:xfrm>
          <a:prstGeom prst="diamond">
            <a:avLst/>
          </a:prstGeom>
          <a:solidFill>
            <a:srgbClr val="FFFFFF"/>
          </a:solidFill>
          <a:ln w="63500">
            <a:solidFill>
              <a:srgbClr val="04427F">
                <a:alpha val="97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04906E-1A0E-F7F0-389B-2C485938F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797" y="2914540"/>
            <a:ext cx="2438401" cy="102892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96FE02A-908E-F0D4-F8F4-063EFD66B65F}"/>
              </a:ext>
            </a:extLst>
          </p:cNvPr>
          <p:cNvSpPr txBox="1">
            <a:spLocks/>
          </p:cNvSpPr>
          <p:nvPr userDrawn="1"/>
        </p:nvSpPr>
        <p:spPr>
          <a:xfrm>
            <a:off x="4305301" y="5079504"/>
            <a:ext cx="3581398" cy="523220"/>
          </a:xfrm>
          <a:prstGeom prst="rect">
            <a:avLst/>
          </a:prstGeom>
          <a:solidFill>
            <a:srgbClr val="04427F"/>
          </a:solidFill>
          <a:ln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</a:rPr>
              <a:t>https://ieeefrance.org</a:t>
            </a:r>
          </a:p>
        </p:txBody>
      </p:sp>
    </p:spTree>
    <p:extLst>
      <p:ext uri="{BB962C8B-B14F-4D97-AF65-F5344CB8AC3E}">
        <p14:creationId xmlns:p14="http://schemas.microsoft.com/office/powerpoint/2010/main" val="292877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osange 23">
            <a:extLst>
              <a:ext uri="{FF2B5EF4-FFF2-40B4-BE49-F238E27FC236}">
                <a16:creationId xmlns:a16="http://schemas.microsoft.com/office/drawing/2014/main" id="{0954663A-1887-0320-71CB-DCC0ECCBEC3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1328057" y="9000"/>
            <a:ext cx="6840000" cy="6840000"/>
          </a:xfrm>
          <a:prstGeom prst="diamond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13B21B-8334-D3B4-17C8-231123B93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8489" y="2362201"/>
            <a:ext cx="5659137" cy="1702904"/>
          </a:xfrm>
          <a:noFill/>
          <a:effectLst/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4427F"/>
                </a:solidFill>
                <a:highlight>
                  <a:srgbClr val="FFFFF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ACDF68-FAE4-DB9C-90FA-F5904E5649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8488" y="4426764"/>
            <a:ext cx="5659136" cy="1030288"/>
          </a:xfrm>
          <a:noFill/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highlight>
                  <a:srgbClr val="04427F"/>
                </a:highlight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BAE905-DAD4-FF38-3452-7C1D2D62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9BAF6A-7258-1BF9-CFD9-2ACD4E5D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52B4EB-22C7-9F97-FA65-62B12BDFB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41DDEE-0198-7602-B069-8C8610C7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8258581-A330-39CC-ACF6-3D94E16F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8CADAC9-67BF-8ABC-5756-D03AC8FA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3BE405-7BBB-75DC-0B36-53EDDA02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D8CBDB0-600E-F458-65B6-68E0B82B9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215A95-8287-95FC-BFD2-C409DF4EB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8037D90-6722-DC22-27D5-1DF22A76D4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9C7CA4-CC7C-E4A4-C287-FAC52A96FA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4720047" cy="684000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0954663A-1887-0320-71CB-DCC0ECCBEC3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1328057" y="9000"/>
            <a:ext cx="6840000" cy="6840000"/>
          </a:xfrm>
          <a:prstGeom prst="diamond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13B21B-8334-D3B4-17C8-231123B93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18489" y="2362201"/>
            <a:ext cx="5659137" cy="1702904"/>
          </a:xfrm>
          <a:noFill/>
          <a:effectLst/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4427F"/>
                </a:solidFill>
                <a:highlight>
                  <a:srgbClr val="FFFFF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ACDF68-FAE4-DB9C-90FA-F5904E5649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8488" y="4426764"/>
            <a:ext cx="5659136" cy="1030288"/>
          </a:xfrm>
          <a:noFill/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highlight>
                  <a:srgbClr val="04427F"/>
                </a:highlight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BAE905-DAD4-FF38-3452-7C1D2D62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9BAF6A-7258-1BF9-CFD9-2ACD4E5D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52B4EB-22C7-9F97-FA65-62B12BDFB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41DDEE-0198-7602-B069-8C8610C7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8258581-A330-39CC-ACF6-3D94E16F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8CADAC9-67BF-8ABC-5756-D03AC8FA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3BE405-7BBB-75DC-0B36-53EDDA02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D8CBDB0-600E-F458-65B6-68E0B82B9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215A95-8287-95FC-BFD2-C409DF4EB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8037D90-6722-DC22-27D5-1DF22A76D4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B8306E-A644-9766-1CBA-E4F02D4A8331}"/>
              </a:ext>
            </a:extLst>
          </p:cNvPr>
          <p:cNvSpPr>
            <a:spLocks/>
          </p:cNvSpPr>
          <p:nvPr userDrawn="1"/>
        </p:nvSpPr>
        <p:spPr>
          <a:xfrm>
            <a:off x="1" y="3420000"/>
            <a:ext cx="4737463" cy="342900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9C7CA4-CC7C-E4A4-C287-FAC52A96FA59}"/>
              </a:ext>
            </a:extLst>
          </p:cNvPr>
          <p:cNvSpPr>
            <a:spLocks/>
          </p:cNvSpPr>
          <p:nvPr userDrawn="1"/>
        </p:nvSpPr>
        <p:spPr>
          <a:xfrm>
            <a:off x="4737465" y="9000"/>
            <a:ext cx="7454537" cy="342900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BAE905-DAD4-FF38-3452-7C1D2D62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99BAF6A-7258-1BF9-CFD9-2ACD4E5D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52B4EB-22C7-9F97-FA65-62B12BDFB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41DDEE-0198-7602-B069-8C8610C7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8258581-A330-39CC-ACF6-3D94E16F2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8CADAC9-67BF-8ABC-5756-D03AC8FA6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3BE405-7BBB-75DC-0B36-53EDDA022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D8CBDB0-600E-F458-65B6-68E0B82B9F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215A95-8287-95FC-BFD2-C409DF4EB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8037D90-6722-DC22-27D5-1DF22A76D4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6601" y="5693927"/>
            <a:ext cx="2285291" cy="964313"/>
          </a:xfrm>
          <a:prstGeom prst="rect">
            <a:avLst/>
          </a:prstGeom>
        </p:spPr>
      </p:pic>
      <p:sp>
        <p:nvSpPr>
          <p:cNvPr id="24" name="Losange 23">
            <a:extLst>
              <a:ext uri="{FF2B5EF4-FFF2-40B4-BE49-F238E27FC236}">
                <a16:creationId xmlns:a16="http://schemas.microsoft.com/office/drawing/2014/main" id="{0954663A-1887-0320-71CB-DCC0ECCBEC3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1328057" y="9000"/>
            <a:ext cx="6840000" cy="6840000"/>
          </a:xfrm>
          <a:prstGeom prst="diamond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013B21B-8334-D3B4-17C8-231123B936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918489" y="2362201"/>
            <a:ext cx="5659137" cy="1702904"/>
          </a:xfrm>
          <a:noFill/>
          <a:effectLst/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4427F"/>
                </a:solidFill>
                <a:highlight>
                  <a:srgbClr val="FFFFFF"/>
                </a:highlight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ACDF68-FAE4-DB9C-90FA-F5904E5649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918488" y="4426764"/>
            <a:ext cx="5659136" cy="1030288"/>
          </a:xfrm>
          <a:noFill/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highlight>
                  <a:srgbClr val="04427F"/>
                </a:highlight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08621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- 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D12C3F-14F7-2155-F7AF-42D5370640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451134" y="2866577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73ADF3-4FBB-7529-E931-18E6C788F5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"/>
            <a:ext cx="12192000" cy="1023257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8BB533D-513F-A55A-215E-D07EF4BBA9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309C8BC-DEDE-9EB1-5773-976A38A51FB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A9B809C-1A5E-864F-2AAE-0C4253B1BDD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F3DDE9B7-F86B-1D9A-347C-8AB177512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3931D64-192A-D5F8-BDD4-C0EF1B1D3E1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3F4A016F-356C-F6EA-17C1-817E1682F15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F12C532-64C5-4B2F-B52D-D30B71016B4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3384536-1D13-4358-79BF-717B1A357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2"/>
            <a:ext cx="6096000" cy="6105525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996F9D33-A39A-7F77-E8FB-E4589F905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5781" y="1901136"/>
            <a:ext cx="5876219" cy="1151626"/>
          </a:xfrm>
          <a:prstGeom prst="rect">
            <a:avLst/>
          </a:prstGeom>
          <a:noFill/>
          <a:ln w="25400">
            <a:noFill/>
            <a:round/>
          </a:ln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/>
                </a:solidFill>
                <a:highlight>
                  <a:srgbClr val="04427F"/>
                </a:highlight>
                <a:latin typeface="+mn-lt"/>
              </a:defRPr>
            </a:lvl1pPr>
          </a:lstStyle>
          <a:p>
            <a:r>
              <a:rPr lang="fr-FR" dirty="0"/>
              <a:t>titre sur une ligne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BB3C53-A6A1-B158-2CB3-B79575EB73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BB20A54-6A19-D9EC-5FF6-A06C1572CC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5075" y="3222625"/>
            <a:ext cx="5876925" cy="2882900"/>
          </a:xfrm>
        </p:spPr>
        <p:txBody>
          <a:bodyPr/>
          <a:lstStyle>
            <a:lvl1pPr algn="r">
              <a:defRPr sz="2400">
                <a:solidFill>
                  <a:srgbClr val="009CA6"/>
                </a:solidFill>
                <a:latin typeface="+mj-lt"/>
              </a:defRPr>
            </a:lvl1pPr>
            <a:lvl2pPr algn="r">
              <a:defRPr sz="2000">
                <a:solidFill>
                  <a:srgbClr val="009CA6"/>
                </a:solidFill>
                <a:latin typeface="+mj-lt"/>
              </a:defRPr>
            </a:lvl2pPr>
            <a:lvl3pPr algn="r">
              <a:defRPr sz="1800">
                <a:solidFill>
                  <a:srgbClr val="009CA6"/>
                </a:solidFill>
                <a:latin typeface="+mj-lt"/>
              </a:defRPr>
            </a:lvl3pPr>
            <a:lvl4pPr algn="r">
              <a:defRPr sz="1600">
                <a:solidFill>
                  <a:srgbClr val="009CA6"/>
                </a:solidFill>
                <a:latin typeface="+mj-lt"/>
              </a:defRPr>
            </a:lvl4pPr>
            <a:lvl5pPr algn="r"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909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_Titre de section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D96E169-5356-EE9F-8396-F2FC12AED15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2"/>
            <a:ext cx="12192000" cy="6106157"/>
            <a:chOff x="0" y="0"/>
            <a:chExt cx="12192000" cy="61061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2EDF36-D883-E622-ACAD-6609D64BEB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12192000" cy="1023257"/>
            </a:xfrm>
            <a:prstGeom prst="rect">
              <a:avLst/>
            </a:prstGeom>
            <a:pattFill prst="dkHorz">
              <a:fgClr>
                <a:srgbClr val="04427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Rectangle : avec coin rogné 12">
              <a:extLst>
                <a:ext uri="{FF2B5EF4-FFF2-40B4-BE49-F238E27FC236}">
                  <a16:creationId xmlns:a16="http://schemas.microsoft.com/office/drawing/2014/main" id="{36191C4F-0E60-F132-C0A1-BDD6079E82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0" y="0"/>
              <a:ext cx="6096000" cy="6106157"/>
            </a:xfrm>
            <a:prstGeom prst="snip1Rect">
              <a:avLst/>
            </a:prstGeom>
            <a:solidFill>
              <a:srgbClr val="0442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8BB533D-513F-A55A-215E-D07EF4BBA9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309C8BC-DEDE-9EB1-5773-976A38A51FB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A9B809C-1A5E-864F-2AAE-0C4253B1BDD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F3DDE9B7-F86B-1D9A-347C-8AB177512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3931D64-192A-D5F8-BDD4-C0EF1B1D3E1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3F4A016F-356C-F6EA-17C1-817E1682F15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F12C532-64C5-4B2F-B52D-D30B71016B4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D754701E-993D-8516-47E2-C9BBDB17F9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19783" y="2853187"/>
            <a:ext cx="5656436" cy="1151626"/>
          </a:xfrm>
          <a:prstGeom prst="rect">
            <a:avLst/>
          </a:prstGeom>
          <a:noFill/>
          <a:ln w="25400">
            <a:noFill/>
            <a:round/>
          </a:ln>
        </p:spPr>
        <p:txBody>
          <a:bodyPr anchor="ctr">
            <a:normAutofit/>
          </a:bodyPr>
          <a:lstStyle>
            <a:lvl1pPr>
              <a:defRPr sz="3600">
                <a:solidFill>
                  <a:srgbClr val="04427F"/>
                </a:solidFill>
                <a:highlight>
                  <a:srgbClr val="FFFFFF"/>
                </a:highlight>
                <a:latin typeface="+mn-lt"/>
              </a:defRPr>
            </a:lvl1pPr>
          </a:lstStyle>
          <a:p>
            <a:r>
              <a:rPr lang="fr-FR" dirty="0"/>
              <a:t>titre sur une ligne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A18D6B-6E86-1818-0DB1-13B9DF16CE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/>
          </p:nvPr>
        </p:nvSpPr>
        <p:spPr>
          <a:xfrm>
            <a:off x="6437314" y="1404133"/>
            <a:ext cx="5459412" cy="4622990"/>
          </a:xfrm>
          <a:prstGeom prst="snip2DiagRect">
            <a:avLst/>
          </a:prstGeom>
          <a:ln>
            <a:noFill/>
          </a:ln>
        </p:spPr>
        <p:txBody>
          <a:bodyPr/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C6AA85-AE2B-9AF0-A63B-AB622925EC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06002" y="3818628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085806-BF59-71FD-A1C5-47C3EBAA02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</p:spTree>
    <p:extLst>
      <p:ext uri="{BB962C8B-B14F-4D97-AF65-F5344CB8AC3E}">
        <p14:creationId xmlns:p14="http://schemas.microsoft.com/office/powerpoint/2010/main" val="367422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itre de section_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A132AC-4483-8BB7-ECC9-2100CB13EE6D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1022400"/>
          </a:xfrm>
          <a:prstGeom prst="rect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8BB533D-513F-A55A-215E-D07EF4BBA9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309C8BC-DEDE-9EB1-5773-976A38A51FB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A9B809C-1A5E-864F-2AAE-0C4253B1BDD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F3DDE9B7-F86B-1D9A-347C-8AB177512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3931D64-192A-D5F8-BDD4-C0EF1B1D3E1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3F4A016F-356C-F6EA-17C1-817E1682F15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F12C532-64C5-4B2F-B52D-D30B71016B4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3384536-1D13-4358-79BF-717B1A357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2"/>
            <a:ext cx="6096000" cy="6105525"/>
          </a:xfrm>
          <a:prstGeom prst="snip1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91C159-DA16-D28C-EB88-94FBF768E1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0002" y="929307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D19A0561-1803-DF46-43A9-FBA8565AEB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6437314" y="1404133"/>
            <a:ext cx="5459412" cy="4702018"/>
          </a:xfrm>
          <a:prstGeom prst="snip2DiagRect">
            <a:avLst/>
          </a:prstGeom>
          <a:ln>
            <a:noFill/>
          </a:ln>
        </p:spPr>
        <p:txBody>
          <a:bodyPr/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8448F6-CE6C-FF0F-38AF-87F9585A75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DF06B9E-9786-4D7F-9EAE-6F29E013C0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4398" y="72000"/>
            <a:ext cx="5857602" cy="897659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1379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6BB955E-48CE-EC97-0FC3-E5ABFB32A7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38200" y="1641250"/>
            <a:ext cx="11353800" cy="75184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C64F77-78C8-071D-BE20-42C7C74EA2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246126"/>
            <a:ext cx="11353800" cy="751840"/>
          </a:xfrm>
          <a:prstGeom prst="rect">
            <a:avLst/>
          </a:prstGeom>
          <a:pattFill prst="dk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B355CF-47BF-9AD3-8AD9-493BB0B24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656000"/>
            <a:ext cx="10515600" cy="4320000"/>
          </a:xfrm>
          <a:prstGeom prst="snip2DiagRect">
            <a:avLst/>
          </a:prstGeom>
          <a:solidFill>
            <a:schemeClr val="bg1"/>
          </a:solidFill>
          <a:ln w="25400">
            <a:solidFill>
              <a:srgbClr val="009CA6"/>
            </a:solidFill>
          </a:ln>
        </p:spPr>
        <p:txBody>
          <a:bodyPr/>
          <a:lstStyle>
            <a:lvl1pPr>
              <a:defRPr sz="2400">
                <a:solidFill>
                  <a:srgbClr val="009CA6"/>
                </a:solidFill>
                <a:latin typeface="+mj-lt"/>
              </a:defRPr>
            </a:lvl1pPr>
            <a:lvl2pPr>
              <a:defRPr sz="2000">
                <a:solidFill>
                  <a:srgbClr val="009CA6"/>
                </a:solidFill>
                <a:latin typeface="+mj-lt"/>
              </a:defRPr>
            </a:lvl2pPr>
            <a:lvl3pPr>
              <a:defRPr sz="1800">
                <a:solidFill>
                  <a:srgbClr val="009CA6"/>
                </a:solidFill>
                <a:latin typeface="+mj-lt"/>
              </a:defRPr>
            </a:lvl3pPr>
            <a:lvl4pPr>
              <a:defRPr sz="1600">
                <a:solidFill>
                  <a:srgbClr val="009CA6"/>
                </a:solidFill>
                <a:latin typeface="+mj-lt"/>
              </a:defRPr>
            </a:lvl4pPr>
            <a:lvl5pPr>
              <a:defRPr sz="1400">
                <a:solidFill>
                  <a:srgbClr val="009CA6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20B0B4C-679E-FA5D-0567-817E919D05E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3CD93BD-93C3-1B5F-4887-3D6AB5D847D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A334863-BA32-6800-436A-0B1DE965467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D3A48CE2-738D-D1D0-C83D-B321F13AC4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5857603" y="6408001"/>
            <a:ext cx="476795" cy="450000"/>
          </a:xfrm>
          <a:solidFill>
            <a:srgbClr val="04427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</a:lstStyle>
          <a:p>
            <a:fld id="{C8485BA7-334C-4BE0-A4A1-31212CC90FE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C77EEBD-EF6A-776E-7724-17E34AF4187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6106160"/>
            <a:ext cx="12192000" cy="751840"/>
            <a:chOff x="0" y="6106160"/>
            <a:chExt cx="12192000" cy="75184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DA1F2364-EEBD-91EE-A5E8-BFCDF79AEE4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0" y="6408000"/>
              <a:ext cx="10274300" cy="0"/>
            </a:xfrm>
            <a:prstGeom prst="line">
              <a:avLst/>
            </a:prstGeom>
            <a:ln>
              <a:solidFill>
                <a:srgbClr val="0442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29AEE90-BEDE-A887-B58E-C952E05F846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410240" y="6106160"/>
              <a:ext cx="1781760" cy="75184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9D8F8B6-309E-A58D-120A-B7E12A2C6C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"/>
            <a:ext cx="12192000" cy="1375621"/>
          </a:xfrm>
          <a:prstGeom prst="rect">
            <a:avLst/>
          </a:prstGeom>
          <a:solidFill>
            <a:srgbClr val="0442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1350" dirty="0">
              <a:solidFill>
                <a:srgbClr val="04427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0D880-7140-A721-93DE-30E74CCFFD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15688"/>
            <a:ext cx="12192000" cy="7293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DEA7C-07B3-58A3-C02A-13F2981115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37954" y="1045031"/>
            <a:ext cx="2654047" cy="186187"/>
          </a:xfrm>
          <a:prstGeom prst="rect">
            <a:avLst/>
          </a:prstGeom>
          <a:pattFill prst="narHorz">
            <a:fgClr>
              <a:srgbClr val="04427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6DADD23-2DC4-8370-20C8-5C3B6487D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000"/>
            <a:ext cx="1135380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4427F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9D8EE3-9515-5740-9220-2F85686C9C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0725" y="6224346"/>
            <a:ext cx="1990218" cy="367308"/>
          </a:xfrm>
          <a:prstGeom prst="snip2DiagRect">
            <a:avLst/>
          </a:prstGeom>
          <a:solidFill>
            <a:schemeClr val="bg1"/>
          </a:solidFill>
          <a:ln w="12700">
            <a:solidFill>
              <a:srgbClr val="0442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rgbClr val="04427F"/>
                </a:solidFill>
                <a:latin typeface="+mn-lt"/>
              </a:rPr>
              <a:t>https://ieeefrance.org</a:t>
            </a:r>
          </a:p>
        </p:txBody>
      </p:sp>
    </p:spTree>
    <p:extLst>
      <p:ext uri="{BB962C8B-B14F-4D97-AF65-F5344CB8AC3E}">
        <p14:creationId xmlns:p14="http://schemas.microsoft.com/office/powerpoint/2010/main" val="172789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86DD3F-4C7A-6D74-48DD-04BA2BA2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942445-FB94-ECE9-FBA2-927A3133E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FFCD1E-FEF8-AA40-1D1B-216910973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AE04EB-FE68-AC78-D315-D50069C37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C4D5A-0ED7-45F1-76B0-70D5320B7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85BA7-334C-4BE0-A4A1-31212CC90F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0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5" r:id="rId2"/>
    <p:sldLayoutId id="2147483803" r:id="rId3"/>
    <p:sldLayoutId id="2147483814" r:id="rId4"/>
    <p:sldLayoutId id="2147483820" r:id="rId5"/>
    <p:sldLayoutId id="2147483787" r:id="rId6"/>
    <p:sldLayoutId id="2147483808" r:id="rId7"/>
    <p:sldLayoutId id="2147483821" r:id="rId8"/>
    <p:sldLayoutId id="2147483788" r:id="rId9"/>
    <p:sldLayoutId id="2147483815" r:id="rId10"/>
    <p:sldLayoutId id="2147483789" r:id="rId11"/>
    <p:sldLayoutId id="2147483822" r:id="rId12"/>
    <p:sldLayoutId id="2147483795" r:id="rId13"/>
    <p:sldLayoutId id="2147483790" r:id="rId14"/>
    <p:sldLayoutId id="2147483824" r:id="rId15"/>
    <p:sldLayoutId id="2147483823" r:id="rId16"/>
    <p:sldLayoutId id="2147483826" r:id="rId17"/>
    <p:sldLayoutId id="2147483827" r:id="rId18"/>
    <p:sldLayoutId id="2147483794" r:id="rId19"/>
    <p:sldLayoutId id="2147483830" r:id="rId20"/>
    <p:sldLayoutId id="2147483831" r:id="rId21"/>
    <p:sldLayoutId id="2147483834" r:id="rId22"/>
    <p:sldLayoutId id="2147483832" r:id="rId23"/>
    <p:sldLayoutId id="2147483833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4427F"/>
          </a:solidFill>
          <a:latin typeface="Avenir Next LT Pro Demi" panose="020B07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4427F"/>
          </a:solidFill>
          <a:latin typeface="Avenir Next LT Pro" panose="020B05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4427F"/>
          </a:solidFill>
          <a:latin typeface="Avenir Next LT Pro" panose="020B05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4427F"/>
          </a:solidFill>
          <a:latin typeface="Avenir Next LT Pro" panose="020B05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4427F"/>
          </a:solidFill>
          <a:latin typeface="Avenir Next LT Pro" panose="020B05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4427F"/>
          </a:solidFill>
          <a:latin typeface="Avenir Next LT Pro" panose="020B05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6E231-DFB6-96F2-DCF9-1456B5592D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7CDA17-4579-2E22-3FC0-7DB66B264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67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AD725C-270D-F967-0B85-BBA1FC43B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Point 4</a:t>
            </a:r>
          </a:p>
          <a:p>
            <a:pPr lvl="1"/>
            <a:r>
              <a:rPr lang="fr-FR" dirty="0"/>
              <a:t>4.1	</a:t>
            </a:r>
          </a:p>
          <a:p>
            <a:pPr lvl="1"/>
            <a:r>
              <a:rPr lang="fr-FR" dirty="0"/>
              <a:t>4.2</a:t>
            </a:r>
          </a:p>
          <a:p>
            <a:r>
              <a:rPr lang="fr-FR" dirty="0"/>
              <a:t>Point 5</a:t>
            </a:r>
          </a:p>
          <a:p>
            <a:pPr lvl="1"/>
            <a:r>
              <a:rPr lang="fr-FR" dirty="0"/>
              <a:t>5.1</a:t>
            </a:r>
          </a:p>
          <a:p>
            <a:pPr lvl="1"/>
            <a:r>
              <a:rPr lang="fr-FR" dirty="0"/>
              <a:t>5.2</a:t>
            </a:r>
          </a:p>
          <a:p>
            <a:r>
              <a:rPr lang="fr-FR" dirty="0"/>
              <a:t>Point 6	</a:t>
            </a:r>
          </a:p>
          <a:p>
            <a:pPr lvl="1"/>
            <a:r>
              <a:rPr lang="fr-FR" dirty="0"/>
              <a:t>6.1</a:t>
            </a:r>
          </a:p>
          <a:p>
            <a:pPr lvl="1"/>
            <a:r>
              <a:rPr lang="fr-FR" dirty="0"/>
              <a:t>6.2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A284EE1-31D7-1A4B-4740-81E6631107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6566F8C-D911-73C5-B42B-D85B0C94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graphique SmartArt 6">
            <a:extLst>
              <a:ext uri="{FF2B5EF4-FFF2-40B4-BE49-F238E27FC236}">
                <a16:creationId xmlns:a16="http://schemas.microsoft.com/office/drawing/2014/main" id="{CDE38601-92DB-AE2B-6EFF-19EF0EE0B95A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15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2E1E0D6-1D5D-8A63-186C-59250E11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179D03-C75C-FC14-E877-757880D2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C3F755D-7948-46EC-4FDC-88CF4F0B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18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5CB1C92-025E-4F71-3008-EC3481962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Point 4</a:t>
            </a:r>
          </a:p>
          <a:p>
            <a:pPr lvl="1"/>
            <a:r>
              <a:rPr lang="fr-FR" dirty="0"/>
              <a:t>4.1	</a:t>
            </a:r>
          </a:p>
          <a:p>
            <a:pPr lvl="1"/>
            <a:r>
              <a:rPr lang="fr-FR" dirty="0"/>
              <a:t>4.2</a:t>
            </a:r>
          </a:p>
          <a:p>
            <a:r>
              <a:rPr lang="fr-FR" dirty="0"/>
              <a:t>Point 5</a:t>
            </a:r>
          </a:p>
          <a:p>
            <a:pPr lvl="1"/>
            <a:r>
              <a:rPr lang="fr-FR" dirty="0"/>
              <a:t>5.1</a:t>
            </a:r>
          </a:p>
          <a:p>
            <a:pPr lvl="1"/>
            <a:r>
              <a:rPr lang="fr-FR" dirty="0"/>
              <a:t>5.2</a:t>
            </a:r>
          </a:p>
          <a:p>
            <a:r>
              <a:rPr lang="fr-FR" dirty="0"/>
              <a:t>Point 6	</a:t>
            </a:r>
          </a:p>
          <a:p>
            <a:pPr lvl="1"/>
            <a:r>
              <a:rPr lang="fr-FR" dirty="0"/>
              <a:t>6.1</a:t>
            </a:r>
          </a:p>
          <a:p>
            <a:pPr lvl="1"/>
            <a:r>
              <a:rPr lang="fr-FR" dirty="0"/>
              <a:t>6.2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8D37F02-A667-6086-F0F9-69F610A6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C2D7142-1657-8813-6FD5-5684B088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graphique SmartArt 7">
            <a:extLst>
              <a:ext uri="{FF2B5EF4-FFF2-40B4-BE49-F238E27FC236}">
                <a16:creationId xmlns:a16="http://schemas.microsoft.com/office/drawing/2014/main" id="{7F5617A7-26CD-9878-17CD-C0C9A1421F58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744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vertical 4">
            <a:extLst>
              <a:ext uri="{FF2B5EF4-FFF2-40B4-BE49-F238E27FC236}">
                <a16:creationId xmlns:a16="http://schemas.microsoft.com/office/drawing/2014/main" id="{3BB5C0F3-2A4E-79D1-EFFF-E19AD5924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8D2A3D9-ADF6-4608-29B1-3996BCD3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0E979BB-5915-A8F3-BF78-AD278FFB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16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C106D9-45C1-2BB5-2FAE-5C208F8B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59B49D-06BC-2F84-D752-ED8C67013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06E704-7D66-EE2E-F765-824D6B5DA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Texte </a:t>
            </a:r>
            <a:r>
              <a:rPr lang="fr-FR" dirty="0" err="1"/>
              <a:t>texte</a:t>
            </a:r>
            <a:r>
              <a:rPr lang="fr-FR" dirty="0"/>
              <a:t> </a:t>
            </a:r>
            <a:r>
              <a:rPr lang="fr-FR" dirty="0" err="1"/>
              <a:t>texte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5690965-6066-DC89-260E-858420C3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30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C106D9-45C1-2BB5-2FAE-5C208F8B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59B49D-06BC-2F84-D752-ED8C67013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06E704-7D66-EE2E-F765-824D6B5DA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Texte </a:t>
            </a:r>
            <a:r>
              <a:rPr lang="fr-FR" dirty="0" err="1"/>
              <a:t>texte</a:t>
            </a:r>
            <a:r>
              <a:rPr lang="fr-FR" dirty="0"/>
              <a:t> </a:t>
            </a:r>
            <a:r>
              <a:rPr lang="fr-FR" dirty="0" err="1"/>
              <a:t>texte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5690965-6066-DC89-260E-858420C3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F6980C9-8E3E-5766-0EDD-F9BA39A75E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10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5AD4A7B-FD47-6DF7-5A58-C0C2C4A1AC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F6980C9-8E3E-5766-0EDD-F9BA39A75E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C106D9-45C1-2BB5-2FAE-5C208F8B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59B49D-06BC-2F84-D752-ED8C67013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r>
              <a:rPr lang="fr-FR" dirty="0"/>
              <a:t>Texte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06E704-7D66-EE2E-F765-824D6B5DA1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Texte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Texte </a:t>
            </a:r>
            <a:r>
              <a:rPr lang="fr-FR" dirty="0" err="1"/>
              <a:t>texte</a:t>
            </a:r>
            <a:r>
              <a:rPr lang="fr-FR" dirty="0"/>
              <a:t> </a:t>
            </a:r>
            <a:r>
              <a:rPr lang="fr-FR" dirty="0" err="1"/>
              <a:t>texte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5690965-6066-DC89-260E-858420C3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2F3E894-47B9-6C3B-CAC3-BC4195B8CA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6965B71-F350-E780-5A81-211342FFCB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EC106D9-45C1-2BB5-2FAE-5C208F8B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5690965-6066-DC89-260E-858420C3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CABBC0F-167C-CCF3-1F85-7D4A9E234F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E9BD7FF-FD41-CEAD-BC8E-74B5C43F7A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87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18F0ADF2-74D7-B852-D4C0-CBD0BF068B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3509A23-2D6C-FCC7-C6F0-5A243D5014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061C62DB-1154-3D47-FF8C-E485A099D1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341BED6-7932-7DCC-D9E0-46BB21B723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666A6A5-9A44-89D3-F9B5-8CFDD25540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AB112-0560-BA8F-4502-063EA845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21" name="Titre 20">
            <a:extLst>
              <a:ext uri="{FF2B5EF4-FFF2-40B4-BE49-F238E27FC236}">
                <a16:creationId xmlns:a16="http://schemas.microsoft.com/office/drawing/2014/main" id="{79C35619-89BB-D6BF-F668-2994D15D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69F95030-8D3A-C593-4A28-31650BD133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6182E9-9B60-5AF8-5C74-4710CE8CE1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C0A0D255-56B3-F5D2-B7C3-3C6E20AC7B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A604329A-38B8-9DCF-0607-E0DF32B27E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708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F82810E-5834-0F0E-04C3-EBBEDDDA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7896C3A-BAB9-DC96-6073-98AEB34B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98D50C-CF51-9C79-337E-9CA786E9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5EAD2BC-77E2-CF7D-BEBD-0183241A693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74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52A51AD6-170E-8179-F610-AF123BCF2E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0CEC693D-C480-0FD5-442F-709EC6851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2755" y="3600000"/>
            <a:ext cx="5659136" cy="89580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DEC1886-CACB-23A9-8B54-E2637914AF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294967295"/>
          </p:nvPr>
        </p:nvSpPr>
        <p:spPr>
          <a:xfrm>
            <a:off x="1524000" y="5663804"/>
            <a:ext cx="357188" cy="336947"/>
          </a:xfrm>
        </p:spPr>
        <p:txBody>
          <a:bodyPr/>
          <a:lstStyle/>
          <a:p>
            <a:pPr>
              <a:spcAft>
                <a:spcPts val="450"/>
              </a:spcAft>
            </a:pPr>
            <a:fld id="{C8485BA7-334C-4BE0-A4A1-31212CC90FEC}" type="slidenum">
              <a:rPr lang="fr-FR" smtClean="0"/>
              <a:pPr>
                <a:spcAft>
                  <a:spcPts val="450"/>
                </a:spcAft>
              </a:pPr>
              <a:t>2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26EFF07C-4DA2-5AA8-8EE0-D3987BE0E7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58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137DADC-AFCB-5A0F-B169-F6B90CDFDF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CD7A513D-ACD2-4F78-DAF6-0267DCCB0B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2796CDB-541F-A4E5-A703-8BBFDA15A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40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F42A1DD-3A42-0D26-D69B-FED8DF643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8D75B62-D1C7-E29F-F68A-C7CA482AE8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6EAB08B-E667-C48A-F931-12292A502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639EEB4-75DE-534D-BB66-BF20A364D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2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F42A1DD-3A42-0D26-D69B-FED8DF643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8D75B62-D1C7-E29F-F68A-C7CA482AE8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6EAB08B-E667-C48A-F931-12292A502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2AC7ECD9-1EA9-E5C7-2F08-30C196CFC9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74D2BE4-BF24-89BA-1E3F-C30B450CD8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0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78312F9-DBAA-E833-92A0-43623B995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CAF16552-1D80-82CA-DBB7-069CFE7829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8C34516-64FE-F622-27CD-13A1DCE9A8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9CA6"/>
                </a:solidFill>
                <a:latin typeface="+mj-lt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5B7D279B-743D-4460-5ACE-A27972058F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47E622F-4633-6DE9-DE0F-18F9EDF7AC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46DFAFC-EE41-173C-0DCE-241F1506B8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C2BB3322-6993-937F-E1AB-52C5002966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8C637E2-EF23-016F-F749-3C8C530AEB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8FC8E62-6855-24E7-4D1F-F95299BC93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C5B95E-8FE7-6698-AE4C-8D53684D9A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8738"/>
            <a:ext cx="476250" cy="449262"/>
          </a:xfrm>
        </p:spPr>
        <p:txBody>
          <a:bodyPr/>
          <a:lstStyle/>
          <a:p>
            <a:fld id="{C8485BA7-334C-4BE0-A4A1-31212CC90F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7425D4-BF7C-C2CD-59FA-11F5BA333B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EA8A92C-A7A5-D11A-1F42-C2F4E54427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37441AF8-3D7D-7E20-8C70-F83B8D3649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48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90DF17F-C701-366F-472A-CB6D4B490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5A07FBCC-3C7C-C128-3DA4-521077743C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87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B9B0ED-D75A-F2E8-D23A-84D72C5A5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358CC7-CE12-FF24-E6B4-4277468A0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53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C3CEF7E-3631-06C7-A763-556C4F5D4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99394B8-C68D-0518-5E47-CCA904678F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FCD0654-7167-A5CD-E2C8-BD2089BB46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0" y="5663804"/>
            <a:ext cx="357188" cy="336947"/>
          </a:xfrm>
        </p:spPr>
        <p:txBody>
          <a:bodyPr/>
          <a:lstStyle/>
          <a:p>
            <a:fld id="{C8485BA7-334C-4BE0-A4A1-31212CC90FE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546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BFBAB98-E6E6-5C62-3218-CB661B9B7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2754" y="2124000"/>
            <a:ext cx="5659137" cy="1044000"/>
          </a:xfrm>
        </p:spPr>
        <p:txBody>
          <a:bodyPr anchor="t">
            <a:normAutofit/>
          </a:bodyPr>
          <a:lstStyle/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4E94769-FE66-2246-97F2-3791116A5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2755" y="3600000"/>
            <a:ext cx="5659136" cy="72000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2348EF-C2D5-CC40-CF09-2402FAA64D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90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C37EDD-0289-6511-F471-2C67E46746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8FA1F4-303B-75CD-77AB-F48B38A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3710FE-2679-D577-386B-96382BF7B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80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AA1401-F721-7107-58B3-FCEE855D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EAC3458-330E-E497-5746-9D8C1F1F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  <a:p>
            <a:r>
              <a:rPr lang="fr-FR" dirty="0"/>
              <a:t>Texte</a:t>
            </a:r>
          </a:p>
          <a:p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29D8E97-F653-671C-35BE-9628A015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3EE1E23-5EE9-7FD4-AE9F-F18C9A43E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5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3ED2ADB-3866-7153-2E22-7063EA28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Point 1</a:t>
            </a:r>
          </a:p>
          <a:p>
            <a:pPr lvl="1"/>
            <a:r>
              <a:rPr lang="fr-FR" dirty="0"/>
              <a:t>1.1</a:t>
            </a:r>
          </a:p>
          <a:p>
            <a:pPr lvl="1"/>
            <a:r>
              <a:rPr lang="fr-FR" dirty="0"/>
              <a:t>1.2</a:t>
            </a:r>
          </a:p>
          <a:p>
            <a:r>
              <a:rPr lang="fr-FR" dirty="0"/>
              <a:t>Point 2</a:t>
            </a:r>
          </a:p>
          <a:p>
            <a:pPr lvl="1"/>
            <a:r>
              <a:rPr lang="fr-FR" dirty="0"/>
              <a:t>2.1</a:t>
            </a:r>
          </a:p>
          <a:p>
            <a:pPr lvl="1"/>
            <a:r>
              <a:rPr lang="fr-FR" dirty="0"/>
              <a:t>2.2</a:t>
            </a:r>
          </a:p>
          <a:p>
            <a:r>
              <a:rPr lang="fr-FR" dirty="0"/>
              <a:t>Point 3</a:t>
            </a:r>
          </a:p>
          <a:p>
            <a:pPr lvl="1"/>
            <a:r>
              <a:rPr lang="fr-FR" dirty="0"/>
              <a:t>3.1</a:t>
            </a:r>
          </a:p>
          <a:p>
            <a:pPr lvl="1"/>
            <a:r>
              <a:rPr lang="fr-FR" dirty="0"/>
              <a:t>3.2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0962E2-A97D-FDEC-CDA4-E2B2A27E1E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C8485BA7-334C-4BE0-A4A1-31212CC90FE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B45D341-9CF8-8EDC-433D-8340AC33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89375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2IEE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IEEE" id="{1A2FFA91-9AE3-471A-89AD-7231DC2F5628}" vid="{3637623F-C31D-475C-8719-B6B405614D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Thème2IEEE</Template>
  <TotalTime>788</TotalTime>
  <Words>110</Words>
  <Application>Microsoft Office PowerPoint</Application>
  <PresentationFormat>Grand écran</PresentationFormat>
  <Paragraphs>108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Avenir Next LT Pro</vt:lpstr>
      <vt:lpstr>Avenir Next LT Pro Demi</vt:lpstr>
      <vt:lpstr>Calibri</vt:lpstr>
      <vt:lpstr>Calibri Light</vt:lpstr>
      <vt:lpstr>Thème2IEEE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titre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leroux</dc:creator>
  <cp:lastModifiedBy>gabriel leroux</cp:lastModifiedBy>
  <cp:revision>83</cp:revision>
  <dcterms:created xsi:type="dcterms:W3CDTF">2024-02-01T10:49:04Z</dcterms:created>
  <dcterms:modified xsi:type="dcterms:W3CDTF">2024-02-02T16:41:50Z</dcterms:modified>
</cp:coreProperties>
</file>